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2256" y="10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CE363-3842-4DBB-A12A-FDA54A5F84C7}" type="datetimeFigureOut">
              <a:rPr lang="en-GB" smtClean="0"/>
              <a:t>20/01/2020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6380F-1F26-4A4A-96C7-0E21E629A2D6}" type="slidenum">
              <a:rPr lang="en-GB" smtClean="0"/>
              <a:t>‹#›</a:t>
            </a:fld>
            <a:endParaRPr lang="en-GB"/>
          </a:p>
        </p:txBody>
      </p:sp>
    </p:spTree>
    <p:extLst>
      <p:ext uri="{BB962C8B-B14F-4D97-AF65-F5344CB8AC3E}">
        <p14:creationId xmlns:p14="http://schemas.microsoft.com/office/powerpoint/2010/main" val="34699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is Esports? CNN defines Esports as “the world of competitive, organized video gaming. Competitors from different leagues or teams face off in the same games that are popular with at-home gamers: Fortnite, League of Legends, Counter-Strike, Call of Duty, Overwatch and Madden NFL, to name a few.”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gamers are watched and followed by millions of fans all over the world, who attend live events or tune in on TV or online. Streaming services like Twitch allow viewers to watch as their favorite gamers play in real time, and this is typically where popular gamers build up their fandoms.”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accurate overview of what Esports is. In addition, this report covers aspects from how funding works to how player rates are calculated, and where a lot of the income comes from for organizations running teams.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756380F-1F26-4A4A-96C7-0E21E629A2D6}" type="slidenum">
              <a:rPr lang="en-GB" smtClean="0"/>
              <a:t>2</a:t>
            </a:fld>
            <a:endParaRPr lang="en-GB"/>
          </a:p>
        </p:txBody>
      </p:sp>
    </p:spTree>
    <p:extLst>
      <p:ext uri="{BB962C8B-B14F-4D97-AF65-F5344CB8AC3E}">
        <p14:creationId xmlns:p14="http://schemas.microsoft.com/office/powerpoint/2010/main" val="325678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0100FB8-B2EF-4E3E-BE9C-C295223CC3BB}" type="datetimeFigureOut">
              <a:rPr lang="en-GB" smtClean="0"/>
              <a:t>20/01/2020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9639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100FB8-B2EF-4E3E-BE9C-C295223CC3BB}" type="datetimeFigureOut">
              <a:rPr lang="en-GB" smtClean="0"/>
              <a:t>20/01/2020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912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100FB8-B2EF-4E3E-BE9C-C295223CC3BB}" type="datetimeFigureOut">
              <a:rPr lang="en-GB" smtClean="0"/>
              <a:t>20/01/2020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27844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0100FB8-B2EF-4E3E-BE9C-C295223CC3BB}" type="datetimeFigureOut">
              <a:rPr lang="en-GB" smtClean="0"/>
              <a:t>20/01/2020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57855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100FB8-B2EF-4E3E-BE9C-C295223CC3BB}" type="datetimeFigureOut">
              <a:rPr lang="en-GB" smtClean="0"/>
              <a:t>20/01/2020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763962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0100FB8-B2EF-4E3E-BE9C-C295223CC3BB}" type="datetimeFigureOut">
              <a:rPr lang="en-GB" smtClean="0"/>
              <a:t>20/01/2020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509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0100FB8-B2EF-4E3E-BE9C-C295223CC3BB}" type="datetimeFigureOut">
              <a:rPr lang="en-GB" smtClean="0"/>
              <a:t>20/01/2020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95118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0100FB8-B2EF-4E3E-BE9C-C295223CC3BB}" type="datetimeFigureOut">
              <a:rPr lang="en-GB" smtClean="0"/>
              <a:t>20/01/2020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91826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00FB8-B2EF-4E3E-BE9C-C295223CC3BB}" type="datetimeFigureOut">
              <a:rPr lang="en-GB" smtClean="0"/>
              <a:t>20/01/2020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76420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100FB8-B2EF-4E3E-BE9C-C295223CC3BB}" type="datetimeFigureOut">
              <a:rPr lang="en-GB" smtClean="0"/>
              <a:t>20/01/2020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1858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100FB8-B2EF-4E3E-BE9C-C295223CC3BB}" type="datetimeFigureOut">
              <a:rPr lang="en-GB" smtClean="0"/>
              <a:t>20/01/2020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56701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00FB8-B2EF-4E3E-BE9C-C295223CC3BB}" type="datetimeFigureOut">
              <a:rPr lang="en-GB" smtClean="0"/>
              <a:t>20/01/2020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EB6FE-508C-4112-B5E0-DD1CB402C1FB}" type="slidenum">
              <a:rPr lang="en-GB" smtClean="0"/>
              <a:t>‹#›</a:t>
            </a:fld>
            <a:endParaRPr lang="en-GB"/>
          </a:p>
        </p:txBody>
      </p:sp>
    </p:spTree>
    <p:extLst>
      <p:ext uri="{BB962C8B-B14F-4D97-AF65-F5344CB8AC3E}">
        <p14:creationId xmlns:p14="http://schemas.microsoft.com/office/powerpoint/2010/main" val="3394554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8169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Esports?</a:t>
            </a:r>
            <a:endParaRPr lang="en-GB" dirty="0"/>
          </a:p>
        </p:txBody>
      </p:sp>
      <p:pic>
        <p:nvPicPr>
          <p:cNvPr id="5" name="Content Placeholder 4"/>
          <p:cNvPicPr>
            <a:picLocks noGrp="1" noChangeAspect="1"/>
          </p:cNvPicPr>
          <p:nvPr>
            <p:ph sz="half" idx="1"/>
          </p:nvPr>
        </p:nvPicPr>
        <p:blipFill>
          <a:blip r:embed="rId3"/>
          <a:stretch>
            <a:fillRect/>
          </a:stretch>
        </p:blipFill>
        <p:spPr>
          <a:xfrm>
            <a:off x="522316" y="2804453"/>
            <a:ext cx="4614949" cy="2595909"/>
          </a:xfrm>
          <a:prstGeom prst="rect">
            <a:avLst/>
          </a:prstGeom>
        </p:spPr>
      </p:pic>
      <p:pic>
        <p:nvPicPr>
          <p:cNvPr id="6" name="Content Placeholder 5"/>
          <p:cNvPicPr>
            <a:picLocks noGrp="1" noChangeAspect="1"/>
          </p:cNvPicPr>
          <p:nvPr>
            <p:ph sz="half" idx="2"/>
          </p:nvPr>
        </p:nvPicPr>
        <p:blipFill>
          <a:blip r:embed="rId4"/>
          <a:stretch>
            <a:fillRect/>
          </a:stretch>
        </p:blipFill>
        <p:spPr>
          <a:xfrm>
            <a:off x="5605549" y="2905566"/>
            <a:ext cx="5987007" cy="2393681"/>
          </a:xfrm>
          <a:prstGeom prst="rect">
            <a:avLst/>
          </a:prstGeom>
        </p:spPr>
      </p:pic>
    </p:spTree>
    <p:extLst>
      <p:ext uri="{BB962C8B-B14F-4D97-AF65-F5344CB8AC3E}">
        <p14:creationId xmlns:p14="http://schemas.microsoft.com/office/powerpoint/2010/main" val="316561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Organisers</a:t>
            </a:r>
            <a:endParaRPr lang="en-GB" dirty="0"/>
          </a:p>
        </p:txBody>
      </p:sp>
      <p:pic>
        <p:nvPicPr>
          <p:cNvPr id="8" name="Content Placeholder 7"/>
          <p:cNvPicPr>
            <a:picLocks noGrp="1" noChangeAspect="1"/>
          </p:cNvPicPr>
          <p:nvPr>
            <p:ph sz="half" idx="2"/>
          </p:nvPr>
        </p:nvPicPr>
        <p:blipFill>
          <a:blip r:embed="rId2"/>
          <a:stretch>
            <a:fillRect/>
          </a:stretch>
        </p:blipFill>
        <p:spPr>
          <a:xfrm>
            <a:off x="6457950" y="1690688"/>
            <a:ext cx="4514850" cy="1352550"/>
          </a:xfrm>
          <a:prstGeom prst="rect">
            <a:avLst/>
          </a:prstGeom>
        </p:spPr>
      </p:pic>
      <p:pic>
        <p:nvPicPr>
          <p:cNvPr id="7" name="Content Placeholder 6"/>
          <p:cNvPicPr>
            <a:picLocks noGrp="1" noChangeAspect="1"/>
          </p:cNvPicPr>
          <p:nvPr>
            <p:ph sz="half" idx="1"/>
          </p:nvPr>
        </p:nvPicPr>
        <p:blipFill>
          <a:blip r:embed="rId3"/>
          <a:stretch>
            <a:fillRect/>
          </a:stretch>
        </p:blipFill>
        <p:spPr>
          <a:xfrm>
            <a:off x="1253331" y="1825625"/>
            <a:ext cx="4351338" cy="4351338"/>
          </a:xfrm>
          <a:prstGeom prst="rect">
            <a:avLst/>
          </a:prstGeom>
        </p:spPr>
      </p:pic>
      <p:pic>
        <p:nvPicPr>
          <p:cNvPr id="1026" name="Picture 2" descr="ESL&amp;#39;s CMO focuses brand refresh on the esports company&amp;#39;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9204" y="3285693"/>
            <a:ext cx="4470400" cy="289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70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Funding for Esports Organisations</a:t>
            </a:r>
            <a:endParaRPr lang="en-GB" dirty="0"/>
          </a:p>
        </p:txBody>
      </p:sp>
      <p:pic>
        <p:nvPicPr>
          <p:cNvPr id="5" name="Content Placeholder 4"/>
          <p:cNvPicPr>
            <a:picLocks noGrp="1" noChangeAspect="1"/>
          </p:cNvPicPr>
          <p:nvPr>
            <p:ph sz="half" idx="1"/>
          </p:nvPr>
        </p:nvPicPr>
        <p:blipFill>
          <a:blip r:embed="rId2"/>
          <a:stretch>
            <a:fillRect/>
          </a:stretch>
        </p:blipFill>
        <p:spPr>
          <a:xfrm>
            <a:off x="1543685" y="1825625"/>
            <a:ext cx="3770629" cy="4351338"/>
          </a:xfrm>
          <a:prstGeom prst="rect">
            <a:avLst/>
          </a:prstGeom>
        </p:spPr>
      </p:pic>
      <p:pic>
        <p:nvPicPr>
          <p:cNvPr id="8" name="Content Placeholder 7"/>
          <p:cNvPicPr>
            <a:picLocks noGrp="1" noChangeAspect="1"/>
          </p:cNvPicPr>
          <p:nvPr>
            <p:ph sz="half" idx="2"/>
          </p:nvPr>
        </p:nvPicPr>
        <p:blipFill>
          <a:blip r:embed="rId3"/>
          <a:stretch>
            <a:fillRect/>
          </a:stretch>
        </p:blipFill>
        <p:spPr>
          <a:xfrm>
            <a:off x="6781800" y="2020094"/>
            <a:ext cx="3962400" cy="3962400"/>
          </a:xfrm>
          <a:prstGeom prst="rect">
            <a:avLst/>
          </a:prstGeom>
        </p:spPr>
      </p:pic>
    </p:spTree>
    <p:extLst>
      <p:ext uri="{BB962C8B-B14F-4D97-AF65-F5344CB8AC3E}">
        <p14:creationId xmlns:p14="http://schemas.microsoft.com/office/powerpoint/2010/main" val="161018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FaceIt vs ESEA</a:t>
            </a:r>
            <a:endParaRPr lang="en-GB" dirty="0"/>
          </a:p>
        </p:txBody>
      </p:sp>
      <p:pic>
        <p:nvPicPr>
          <p:cNvPr id="5" name="Content Placeholder 4"/>
          <p:cNvPicPr>
            <a:picLocks noGrp="1" noChangeAspect="1"/>
          </p:cNvPicPr>
          <p:nvPr>
            <p:ph sz="half" idx="1"/>
          </p:nvPr>
        </p:nvPicPr>
        <p:blipFill>
          <a:blip r:embed="rId2"/>
          <a:stretch>
            <a:fillRect/>
          </a:stretch>
        </p:blipFill>
        <p:spPr>
          <a:xfrm>
            <a:off x="1143000" y="2286794"/>
            <a:ext cx="4572000" cy="34290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200" y="2805540"/>
            <a:ext cx="5181600" cy="2391507"/>
          </a:xfrm>
          <a:prstGeom prst="rect">
            <a:avLst/>
          </a:prstGeom>
        </p:spPr>
      </p:pic>
    </p:spTree>
    <p:extLst>
      <p:ext uri="{BB962C8B-B14F-4D97-AF65-F5344CB8AC3E}">
        <p14:creationId xmlns:p14="http://schemas.microsoft.com/office/powerpoint/2010/main" val="146057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History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838200" y="2258084"/>
            <a:ext cx="5181600" cy="3486419"/>
          </a:xfrm>
          <a:prstGeom prst="rect">
            <a:avLst/>
          </a:prstGeom>
        </p:spPr>
      </p:pic>
      <p:sp>
        <p:nvSpPr>
          <p:cNvPr id="4" name="Content Placeholder 3"/>
          <p:cNvSpPr>
            <a:spLocks noGrp="1"/>
          </p:cNvSpPr>
          <p:nvPr>
            <p:ph sz="half" idx="2"/>
          </p:nvPr>
        </p:nvSpPr>
        <p:spPr/>
        <p:txBody>
          <a:bodyPr/>
          <a:lstStyle/>
          <a:p>
            <a:endParaRPr lang="en-GB"/>
          </a:p>
        </p:txBody>
      </p:sp>
    </p:spTree>
    <p:extLst>
      <p:ext uri="{BB962C8B-B14F-4D97-AF65-F5344CB8AC3E}">
        <p14:creationId xmlns:p14="http://schemas.microsoft.com/office/powerpoint/2010/main" val="3280255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188</Words>
  <Application>Microsoft Office PowerPoint</Application>
  <PresentationFormat>Widescreen</PresentationFormat>
  <Paragraphs>9</Paragraphs>
  <Slides>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What is Esports?</vt:lpstr>
      <vt:lpstr>Esports Organisers</vt:lpstr>
      <vt:lpstr>Funding for Esports Organisations</vt:lpstr>
      <vt:lpstr>FaceIt vs ESEA</vt:lpstr>
      <vt:lpstr>The History of Esports</vt:lpstr>
    </vt:vector>
  </TitlesOfParts>
  <Company>Nescot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Kift, Louis</dc:creator>
  <cp:lastModifiedBy>Kift, Louis</cp:lastModifiedBy>
  <cp:revision>7</cp:revision>
  <dcterms:created xsi:type="dcterms:W3CDTF">2020-01-20T13:48:07Z</dcterms:created>
  <dcterms:modified xsi:type="dcterms:W3CDTF">2020-01-20T15:32:09Z</dcterms:modified>
</cp:coreProperties>
</file>